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nva Sans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Marykate" panose="020B0604020202020204" charset="0"/>
      <p:regular r:id="rId17"/>
    </p:embeddedFont>
    <p:embeddedFont>
      <p:font typeface="Poppins Medium" panose="00000600000000000000" pitchFamily="2" charset="0"/>
      <p:regular r:id="rId18"/>
    </p:embeddedFont>
    <p:embeddedFont>
      <p:font typeface="Poppins Medium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87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1tXWSLArjiNEhpfy7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0809" y="3402932"/>
            <a:ext cx="4895356" cy="2767979"/>
            <a:chOff x="0" y="0"/>
            <a:chExt cx="143749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37491" cy="812800"/>
            </a:xfrm>
            <a:custGeom>
              <a:avLst/>
              <a:gdLst/>
              <a:ahLst/>
              <a:cxnLst/>
              <a:rect l="l" t="t" r="r" b="b"/>
              <a:pathLst>
                <a:path w="1437491" h="812800">
                  <a:moveTo>
                    <a:pt x="0" y="0"/>
                  </a:moveTo>
                  <a:lnTo>
                    <a:pt x="1437491" y="0"/>
                  </a:lnTo>
                  <a:lnTo>
                    <a:pt x="143749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566503" y="3402932"/>
            <a:ext cx="4895356" cy="2767979"/>
            <a:chOff x="0" y="0"/>
            <a:chExt cx="1437491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37491" cy="812800"/>
            </a:xfrm>
            <a:custGeom>
              <a:avLst/>
              <a:gdLst/>
              <a:ahLst/>
              <a:cxnLst/>
              <a:rect l="l" t="t" r="r" b="b"/>
              <a:pathLst>
                <a:path w="1437491" h="812800">
                  <a:moveTo>
                    <a:pt x="0" y="0"/>
                  </a:moveTo>
                  <a:lnTo>
                    <a:pt x="1437491" y="0"/>
                  </a:lnTo>
                  <a:lnTo>
                    <a:pt x="143749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A8A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32721" y="3402932"/>
            <a:ext cx="4895356" cy="2767979"/>
            <a:chOff x="0" y="0"/>
            <a:chExt cx="1437491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37491" cy="812800"/>
            </a:xfrm>
            <a:custGeom>
              <a:avLst/>
              <a:gdLst/>
              <a:ahLst/>
              <a:cxnLst/>
              <a:rect l="l" t="t" r="r" b="b"/>
              <a:pathLst>
                <a:path w="1437491" h="812800">
                  <a:moveTo>
                    <a:pt x="0" y="0"/>
                  </a:moveTo>
                  <a:lnTo>
                    <a:pt x="1437491" y="0"/>
                  </a:lnTo>
                  <a:lnTo>
                    <a:pt x="143749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EDA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00809" y="6516859"/>
            <a:ext cx="4895356" cy="2767979"/>
            <a:chOff x="0" y="0"/>
            <a:chExt cx="1437491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37491" cy="812800"/>
            </a:xfrm>
            <a:custGeom>
              <a:avLst/>
              <a:gdLst/>
              <a:ahLst/>
              <a:cxnLst/>
              <a:rect l="l" t="t" r="r" b="b"/>
              <a:pathLst>
                <a:path w="1437491" h="812800">
                  <a:moveTo>
                    <a:pt x="0" y="0"/>
                  </a:moveTo>
                  <a:lnTo>
                    <a:pt x="1437491" y="0"/>
                  </a:lnTo>
                  <a:lnTo>
                    <a:pt x="143749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6D9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566503" y="6516859"/>
            <a:ext cx="4895356" cy="2767979"/>
            <a:chOff x="0" y="0"/>
            <a:chExt cx="1437491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37491" cy="812800"/>
            </a:xfrm>
            <a:custGeom>
              <a:avLst/>
              <a:gdLst/>
              <a:ahLst/>
              <a:cxnLst/>
              <a:rect l="l" t="t" r="r" b="b"/>
              <a:pathLst>
                <a:path w="1437491" h="812800">
                  <a:moveTo>
                    <a:pt x="0" y="0"/>
                  </a:moveTo>
                  <a:lnTo>
                    <a:pt x="1437491" y="0"/>
                  </a:lnTo>
                  <a:lnTo>
                    <a:pt x="143749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CA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632721" y="6516859"/>
            <a:ext cx="4895356" cy="2767979"/>
            <a:chOff x="0" y="0"/>
            <a:chExt cx="1437491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37491" cy="812800"/>
            </a:xfrm>
            <a:custGeom>
              <a:avLst/>
              <a:gdLst/>
              <a:ahLst/>
              <a:cxnLst/>
              <a:rect l="l" t="t" r="r" b="b"/>
              <a:pathLst>
                <a:path w="1437491" h="812800">
                  <a:moveTo>
                    <a:pt x="0" y="0"/>
                  </a:moveTo>
                  <a:lnTo>
                    <a:pt x="1437491" y="0"/>
                  </a:lnTo>
                  <a:lnTo>
                    <a:pt x="143749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FE6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707296" y="1066208"/>
            <a:ext cx="8277295" cy="1700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81"/>
              </a:lnSpc>
            </a:pPr>
            <a:r>
              <a:rPr lang="en-US" sz="8129">
                <a:solidFill>
                  <a:srgbClr val="000000"/>
                </a:solidFill>
                <a:latin typeface="Marykate"/>
              </a:rPr>
              <a:t>WELCOME TO MY STORY</a:t>
            </a:r>
          </a:p>
        </p:txBody>
      </p:sp>
      <p:sp>
        <p:nvSpPr>
          <p:cNvPr id="21" name="Freeform 21"/>
          <p:cNvSpPr/>
          <p:nvPr/>
        </p:nvSpPr>
        <p:spPr>
          <a:xfrm>
            <a:off x="7062969" y="2481875"/>
            <a:ext cx="4569753" cy="3689037"/>
          </a:xfrm>
          <a:custGeom>
            <a:avLst/>
            <a:gdLst/>
            <a:ahLst/>
            <a:cxnLst/>
            <a:rect l="l" t="t" r="r" b="b"/>
            <a:pathLst>
              <a:path w="4569753" h="3689037">
                <a:moveTo>
                  <a:pt x="0" y="0"/>
                </a:moveTo>
                <a:lnTo>
                  <a:pt x="4569752" y="0"/>
                </a:lnTo>
                <a:lnTo>
                  <a:pt x="4569752" y="3689037"/>
                </a:lnTo>
                <a:lnTo>
                  <a:pt x="0" y="3689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406292" y="5488985"/>
            <a:ext cx="4903164" cy="3958191"/>
          </a:xfrm>
          <a:custGeom>
            <a:avLst/>
            <a:gdLst/>
            <a:ahLst/>
            <a:cxnLst/>
            <a:rect l="l" t="t" r="r" b="b"/>
            <a:pathLst>
              <a:path w="4903164" h="3958191">
                <a:moveTo>
                  <a:pt x="0" y="0"/>
                </a:moveTo>
                <a:lnTo>
                  <a:pt x="4903164" y="0"/>
                </a:lnTo>
                <a:lnTo>
                  <a:pt x="4903164" y="3958190"/>
                </a:lnTo>
                <a:lnTo>
                  <a:pt x="0" y="3958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2621165" y="5326647"/>
            <a:ext cx="3144963" cy="3958191"/>
          </a:xfrm>
          <a:custGeom>
            <a:avLst/>
            <a:gdLst/>
            <a:ahLst/>
            <a:cxnLst/>
            <a:rect l="l" t="t" r="r" b="b"/>
            <a:pathLst>
              <a:path w="3144963" h="3958191">
                <a:moveTo>
                  <a:pt x="0" y="0"/>
                </a:moveTo>
                <a:lnTo>
                  <a:pt x="3144962" y="0"/>
                </a:lnTo>
                <a:lnTo>
                  <a:pt x="3144962" y="3958191"/>
                </a:lnTo>
                <a:lnTo>
                  <a:pt x="0" y="39581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723635" y="3352067"/>
            <a:ext cx="4672530" cy="2812013"/>
          </a:xfrm>
          <a:custGeom>
            <a:avLst/>
            <a:gdLst/>
            <a:ahLst/>
            <a:cxnLst/>
            <a:rect l="l" t="t" r="r" b="b"/>
            <a:pathLst>
              <a:path w="4672530" h="2812013">
                <a:moveTo>
                  <a:pt x="0" y="0"/>
                </a:moveTo>
                <a:lnTo>
                  <a:pt x="4672530" y="0"/>
                </a:lnTo>
                <a:lnTo>
                  <a:pt x="4672530" y="2812013"/>
                </a:lnTo>
                <a:lnTo>
                  <a:pt x="0" y="28120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6766743" y="6374195"/>
            <a:ext cx="4408692" cy="2789500"/>
          </a:xfrm>
          <a:custGeom>
            <a:avLst/>
            <a:gdLst/>
            <a:ahLst/>
            <a:cxnLst/>
            <a:rect l="l" t="t" r="r" b="b"/>
            <a:pathLst>
              <a:path w="4408692" h="2789500">
                <a:moveTo>
                  <a:pt x="0" y="0"/>
                </a:moveTo>
                <a:lnTo>
                  <a:pt x="4408692" y="0"/>
                </a:lnTo>
                <a:lnTo>
                  <a:pt x="4408692" y="2789500"/>
                </a:lnTo>
                <a:lnTo>
                  <a:pt x="0" y="2789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1558859" y="3411239"/>
            <a:ext cx="4969218" cy="1915408"/>
          </a:xfrm>
          <a:custGeom>
            <a:avLst/>
            <a:gdLst/>
            <a:ahLst/>
            <a:cxnLst/>
            <a:rect l="l" t="t" r="r" b="b"/>
            <a:pathLst>
              <a:path w="4969218" h="1915408">
                <a:moveTo>
                  <a:pt x="0" y="0"/>
                </a:moveTo>
                <a:lnTo>
                  <a:pt x="4969218" y="0"/>
                </a:lnTo>
                <a:lnTo>
                  <a:pt x="4969218" y="1915408"/>
                </a:lnTo>
                <a:lnTo>
                  <a:pt x="0" y="19154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-2380878" y="-711868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0"/>
                </a:moveTo>
                <a:lnTo>
                  <a:pt x="4104513" y="0"/>
                </a:lnTo>
                <a:lnTo>
                  <a:pt x="4104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6023302" y="8098518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0"/>
                </a:moveTo>
                <a:lnTo>
                  <a:pt x="4104513" y="0"/>
                </a:lnTo>
                <a:lnTo>
                  <a:pt x="4104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4597232" y="6164080"/>
            <a:ext cx="2662068" cy="1360075"/>
          </a:xfrm>
          <a:custGeom>
            <a:avLst/>
            <a:gdLst/>
            <a:ahLst/>
            <a:cxnLst/>
            <a:rect l="l" t="t" r="r" b="b"/>
            <a:pathLst>
              <a:path w="2662068" h="1360075">
                <a:moveTo>
                  <a:pt x="0" y="0"/>
                </a:moveTo>
                <a:lnTo>
                  <a:pt x="2662068" y="0"/>
                </a:lnTo>
                <a:lnTo>
                  <a:pt x="2662068" y="1360075"/>
                </a:lnTo>
                <a:lnTo>
                  <a:pt x="0" y="136007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8DDAB29-B0AF-6AA2-AD52-65F4A10E3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14300"/>
            <a:ext cx="7162800" cy="71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3EC121-373F-A85A-E3BF-68778EBD6100}"/>
              </a:ext>
            </a:extLst>
          </p:cNvPr>
          <p:cNvSpPr txBox="1"/>
          <p:nvPr/>
        </p:nvSpPr>
        <p:spPr>
          <a:xfrm>
            <a:off x="2286000" y="803910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u="sng" dirty="0">
                <a:effectLst/>
                <a:latin typeface="Slack-Lato"/>
                <a:hlinkClick r:id="rId3"/>
              </a:rPr>
              <a:t>https://forms.gle/1tXWSLArjiNEhpfy7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33789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2611" y="-8008732"/>
            <a:ext cx="16784233" cy="16784233"/>
          </a:xfrm>
          <a:custGeom>
            <a:avLst/>
            <a:gdLst/>
            <a:ahLst/>
            <a:cxnLst/>
            <a:rect l="l" t="t" r="r" b="b"/>
            <a:pathLst>
              <a:path w="16784233" h="16784233">
                <a:moveTo>
                  <a:pt x="0" y="0"/>
                </a:moveTo>
                <a:lnTo>
                  <a:pt x="16784233" y="0"/>
                </a:lnTo>
                <a:lnTo>
                  <a:pt x="16784233" y="16784233"/>
                </a:lnTo>
                <a:lnTo>
                  <a:pt x="0" y="16784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680230" y="3016456"/>
            <a:ext cx="11615894" cy="5052790"/>
            <a:chOff x="0" y="0"/>
            <a:chExt cx="3059330" cy="13307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59330" cy="1330776"/>
            </a:xfrm>
            <a:custGeom>
              <a:avLst/>
              <a:gdLst/>
              <a:ahLst/>
              <a:cxnLst/>
              <a:rect l="l" t="t" r="r" b="b"/>
              <a:pathLst>
                <a:path w="3059330" h="1330776">
                  <a:moveTo>
                    <a:pt x="33991" y="0"/>
                  </a:moveTo>
                  <a:lnTo>
                    <a:pt x="3025339" y="0"/>
                  </a:lnTo>
                  <a:cubicBezTo>
                    <a:pt x="3034354" y="0"/>
                    <a:pt x="3043000" y="3581"/>
                    <a:pt x="3049374" y="9956"/>
                  </a:cubicBezTo>
                  <a:cubicBezTo>
                    <a:pt x="3055749" y="16330"/>
                    <a:pt x="3059330" y="24976"/>
                    <a:pt x="3059330" y="33991"/>
                  </a:cubicBezTo>
                  <a:lnTo>
                    <a:pt x="3059330" y="1296785"/>
                  </a:lnTo>
                  <a:cubicBezTo>
                    <a:pt x="3059330" y="1315558"/>
                    <a:pt x="3044112" y="1330776"/>
                    <a:pt x="3025339" y="1330776"/>
                  </a:cubicBezTo>
                  <a:lnTo>
                    <a:pt x="33991" y="1330776"/>
                  </a:lnTo>
                  <a:cubicBezTo>
                    <a:pt x="24976" y="1330776"/>
                    <a:pt x="16330" y="1327195"/>
                    <a:pt x="9956" y="1320820"/>
                  </a:cubicBezTo>
                  <a:cubicBezTo>
                    <a:pt x="3581" y="1314446"/>
                    <a:pt x="0" y="1305800"/>
                    <a:pt x="0" y="1296785"/>
                  </a:cubicBezTo>
                  <a:lnTo>
                    <a:pt x="0" y="33991"/>
                  </a:lnTo>
                  <a:cubicBezTo>
                    <a:pt x="0" y="24976"/>
                    <a:pt x="3581" y="16330"/>
                    <a:pt x="9956" y="9956"/>
                  </a:cubicBezTo>
                  <a:cubicBezTo>
                    <a:pt x="16330" y="3581"/>
                    <a:pt x="24976" y="0"/>
                    <a:pt x="33991" y="0"/>
                  </a:cubicBezTo>
                  <a:close/>
                </a:path>
              </a:pathLst>
            </a:custGeom>
            <a:solidFill>
              <a:srgbClr val="FFFFFF"/>
            </a:solidFill>
            <a:ln w="66675">
              <a:solidFill>
                <a:srgbClr val="F4BA2F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2194653">
            <a:off x="3474279" y="2177395"/>
            <a:ext cx="411903" cy="1678121"/>
          </a:xfrm>
          <a:custGeom>
            <a:avLst/>
            <a:gdLst/>
            <a:ahLst/>
            <a:cxnLst/>
            <a:rect l="l" t="t" r="r" b="b"/>
            <a:pathLst>
              <a:path w="411903" h="1678121">
                <a:moveTo>
                  <a:pt x="0" y="0"/>
                </a:moveTo>
                <a:lnTo>
                  <a:pt x="411903" y="0"/>
                </a:lnTo>
                <a:lnTo>
                  <a:pt x="411903" y="1678121"/>
                </a:lnTo>
                <a:lnTo>
                  <a:pt x="0" y="16781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680230" y="4127753"/>
            <a:ext cx="11615894" cy="2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I always wanted to be a detective from my childhood.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I like to find out things.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B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78960" y="921736"/>
            <a:ext cx="737400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442278" y="269458"/>
            <a:ext cx="11346743" cy="1266454"/>
            <a:chOff x="0" y="0"/>
            <a:chExt cx="2988443" cy="333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88443" cy="333552"/>
            </a:xfrm>
            <a:custGeom>
              <a:avLst/>
              <a:gdLst/>
              <a:ahLst/>
              <a:cxnLst/>
              <a:rect l="l" t="t" r="r" b="b"/>
              <a:pathLst>
                <a:path w="2988443" h="333552">
                  <a:moveTo>
                    <a:pt x="0" y="0"/>
                  </a:moveTo>
                  <a:lnTo>
                    <a:pt x="2988443" y="0"/>
                  </a:lnTo>
                  <a:lnTo>
                    <a:pt x="2988443" y="333552"/>
                  </a:lnTo>
                  <a:lnTo>
                    <a:pt x="0" y="3335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913998" y="1009650"/>
            <a:ext cx="775004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895042" y="2139943"/>
            <a:ext cx="10197850" cy="6693498"/>
          </a:xfrm>
          <a:custGeom>
            <a:avLst/>
            <a:gdLst/>
            <a:ahLst/>
            <a:cxnLst/>
            <a:rect l="l" t="t" r="r" b="b"/>
            <a:pathLst>
              <a:path w="10197850" h="6693498">
                <a:moveTo>
                  <a:pt x="0" y="0"/>
                </a:moveTo>
                <a:lnTo>
                  <a:pt x="10197850" y="0"/>
                </a:lnTo>
                <a:lnTo>
                  <a:pt x="10197850" y="6693498"/>
                </a:lnTo>
                <a:lnTo>
                  <a:pt x="0" y="66934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65429" y="1611535"/>
            <a:ext cx="6568154" cy="801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1296" lvl="1" indent="-490648">
              <a:lnSpc>
                <a:spcPts val="6363"/>
              </a:lnSpc>
              <a:buFont typeface="Arial"/>
              <a:buChar char="•"/>
            </a:pPr>
            <a:r>
              <a:rPr lang="en-US" sz="4545">
                <a:solidFill>
                  <a:srgbClr val="000000"/>
                </a:solidFill>
                <a:latin typeface="Poppins Medium"/>
              </a:rPr>
              <a:t>Do you enjoy using your social media? </a:t>
            </a:r>
          </a:p>
          <a:p>
            <a:pPr algn="ctr">
              <a:lnSpc>
                <a:spcPts val="6363"/>
              </a:lnSpc>
            </a:pPr>
            <a:endParaRPr lang="en-US" sz="4545">
              <a:solidFill>
                <a:srgbClr val="000000"/>
              </a:solidFill>
              <a:latin typeface="Poppins Medium"/>
            </a:endParaRPr>
          </a:p>
          <a:p>
            <a:pPr marL="981296" lvl="1" indent="-490648" algn="ctr">
              <a:lnSpc>
                <a:spcPts val="6363"/>
              </a:lnSpc>
              <a:buFont typeface="Arial"/>
              <a:buChar char="•"/>
            </a:pPr>
            <a:r>
              <a:rPr lang="en-US" sz="4545">
                <a:solidFill>
                  <a:srgbClr val="000000"/>
                </a:solidFill>
                <a:latin typeface="Poppins Medium"/>
              </a:rPr>
              <a:t>Have you watched your favourite movie on Netflix?</a:t>
            </a:r>
          </a:p>
          <a:p>
            <a:pPr algn="ctr">
              <a:lnSpc>
                <a:spcPts val="6363"/>
              </a:lnSpc>
            </a:pPr>
            <a:endParaRPr lang="en-US" sz="4545">
              <a:solidFill>
                <a:srgbClr val="000000"/>
              </a:solidFill>
              <a:latin typeface="Poppins Medium"/>
            </a:endParaRPr>
          </a:p>
          <a:p>
            <a:pPr marL="981296" lvl="1" indent="-490648" algn="ctr">
              <a:lnSpc>
                <a:spcPts val="6363"/>
              </a:lnSpc>
              <a:buFont typeface="Arial"/>
              <a:buChar char="•"/>
            </a:pPr>
            <a:r>
              <a:rPr lang="en-US" sz="4545">
                <a:solidFill>
                  <a:srgbClr val="000000"/>
                </a:solidFill>
                <a:latin typeface="Poppins Medium"/>
              </a:rPr>
              <a:t>Have you shopped your favourite stuff from amazon?</a:t>
            </a:r>
          </a:p>
        </p:txBody>
      </p:sp>
      <p:sp>
        <p:nvSpPr>
          <p:cNvPr id="9" name="Freeform 9"/>
          <p:cNvSpPr/>
          <p:nvPr/>
        </p:nvSpPr>
        <p:spPr>
          <a:xfrm>
            <a:off x="-478960" y="5937137"/>
            <a:ext cx="2662068" cy="1360075"/>
          </a:xfrm>
          <a:custGeom>
            <a:avLst/>
            <a:gdLst/>
            <a:ahLst/>
            <a:cxnLst/>
            <a:rect l="l" t="t" r="r" b="b"/>
            <a:pathLst>
              <a:path w="2662068" h="1360075">
                <a:moveTo>
                  <a:pt x="0" y="0"/>
                </a:moveTo>
                <a:lnTo>
                  <a:pt x="2662068" y="0"/>
                </a:lnTo>
                <a:lnTo>
                  <a:pt x="2662068" y="1360075"/>
                </a:lnTo>
                <a:lnTo>
                  <a:pt x="0" y="13600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625932" y="4577062"/>
            <a:ext cx="2662068" cy="1360075"/>
          </a:xfrm>
          <a:custGeom>
            <a:avLst/>
            <a:gdLst/>
            <a:ahLst/>
            <a:cxnLst/>
            <a:rect l="l" t="t" r="r" b="b"/>
            <a:pathLst>
              <a:path w="2662068" h="1360075">
                <a:moveTo>
                  <a:pt x="0" y="0"/>
                </a:moveTo>
                <a:lnTo>
                  <a:pt x="2662068" y="0"/>
                </a:lnTo>
                <a:lnTo>
                  <a:pt x="2662068" y="1360075"/>
                </a:lnTo>
                <a:lnTo>
                  <a:pt x="0" y="13600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325160" y="508756"/>
            <a:ext cx="11580980" cy="711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2"/>
              </a:lnSpc>
            </a:pPr>
            <a:r>
              <a:rPr lang="en-US" sz="4173">
                <a:solidFill>
                  <a:srgbClr val="F6F7F7"/>
                </a:solidFill>
                <a:latin typeface="Canva Sans"/>
              </a:rPr>
              <a:t>This detective wants to ask some questions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BA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8115300" cy="8229600"/>
            <a:chOff x="0" y="0"/>
            <a:chExt cx="2137363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7363" cy="2167467"/>
            </a:xfrm>
            <a:custGeom>
              <a:avLst/>
              <a:gdLst/>
              <a:ahLst/>
              <a:cxnLst/>
              <a:rect l="l" t="t" r="r" b="b"/>
              <a:pathLst>
                <a:path w="2137363" h="2167467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2118813"/>
                  </a:lnTo>
                  <a:cubicBezTo>
                    <a:pt x="2137363" y="2145684"/>
                    <a:pt x="2115580" y="2167467"/>
                    <a:pt x="2088710" y="2167467"/>
                  </a:cubicBezTo>
                  <a:lnTo>
                    <a:pt x="48654" y="2167467"/>
                  </a:lnTo>
                  <a:cubicBezTo>
                    <a:pt x="21783" y="2167467"/>
                    <a:pt x="0" y="2145684"/>
                    <a:pt x="0" y="2118813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1C7886"/>
            </a:solidFill>
            <a:ln w="66675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60657" y="1514431"/>
            <a:ext cx="6625245" cy="711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45"/>
              </a:lnSpc>
            </a:pPr>
            <a:r>
              <a:rPr lang="en-US" sz="6746">
                <a:solidFill>
                  <a:srgbClr val="E3F2FF"/>
                </a:solidFill>
                <a:latin typeface="Marykate"/>
              </a:rPr>
              <a:t>But have you ever noticed what is common in all of them?</a:t>
            </a:r>
          </a:p>
          <a:p>
            <a:pPr algn="ctr">
              <a:lnSpc>
                <a:spcPts val="9445"/>
              </a:lnSpc>
            </a:pPr>
            <a:r>
              <a:rPr lang="en-US" sz="6746">
                <a:solidFill>
                  <a:srgbClr val="E3F2FF"/>
                </a:solidFill>
                <a:latin typeface="Marykate"/>
              </a:rPr>
              <a:t>Well, I found out something.......</a:t>
            </a:r>
          </a:p>
          <a:p>
            <a:pPr algn="ctr">
              <a:lnSpc>
                <a:spcPts val="9445"/>
              </a:lnSpc>
            </a:pPr>
            <a:r>
              <a:rPr lang="en-US" sz="6746">
                <a:solidFill>
                  <a:srgbClr val="E3F2FF"/>
                </a:solidFill>
                <a:latin typeface="Marykate"/>
              </a:rPr>
              <a:t>Let me tell you</a:t>
            </a:r>
          </a:p>
        </p:txBody>
      </p:sp>
      <p:sp>
        <p:nvSpPr>
          <p:cNvPr id="6" name="Freeform 6"/>
          <p:cNvSpPr/>
          <p:nvPr/>
        </p:nvSpPr>
        <p:spPr>
          <a:xfrm>
            <a:off x="-886413" y="8717420"/>
            <a:ext cx="2582922" cy="2589396"/>
          </a:xfrm>
          <a:custGeom>
            <a:avLst/>
            <a:gdLst/>
            <a:ahLst/>
            <a:cxnLst/>
            <a:rect l="l" t="t" r="r" b="b"/>
            <a:pathLst>
              <a:path w="2582922" h="2589396">
                <a:moveTo>
                  <a:pt x="0" y="0"/>
                </a:moveTo>
                <a:lnTo>
                  <a:pt x="2582922" y="0"/>
                </a:lnTo>
                <a:lnTo>
                  <a:pt x="2582922" y="2589395"/>
                </a:lnTo>
                <a:lnTo>
                  <a:pt x="0" y="2589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767073" y="3335546"/>
            <a:ext cx="7050280" cy="4114800"/>
          </a:xfrm>
          <a:custGeom>
            <a:avLst/>
            <a:gdLst/>
            <a:ahLst/>
            <a:cxnLst/>
            <a:rect l="l" t="t" r="r" b="b"/>
            <a:pathLst>
              <a:path w="7050280" h="4114800">
                <a:moveTo>
                  <a:pt x="0" y="0"/>
                </a:moveTo>
                <a:lnTo>
                  <a:pt x="7050280" y="0"/>
                </a:lnTo>
                <a:lnTo>
                  <a:pt x="70502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465309" y="-708401"/>
            <a:ext cx="2582922" cy="2589396"/>
          </a:xfrm>
          <a:custGeom>
            <a:avLst/>
            <a:gdLst/>
            <a:ahLst/>
            <a:cxnLst/>
            <a:rect l="l" t="t" r="r" b="b"/>
            <a:pathLst>
              <a:path w="2582922" h="2589396">
                <a:moveTo>
                  <a:pt x="0" y="0"/>
                </a:moveTo>
                <a:lnTo>
                  <a:pt x="2582922" y="0"/>
                </a:lnTo>
                <a:lnTo>
                  <a:pt x="2582922" y="2589395"/>
                </a:lnTo>
                <a:lnTo>
                  <a:pt x="0" y="2589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1444" y="193788"/>
            <a:ext cx="4599878" cy="4114800"/>
          </a:xfrm>
          <a:custGeom>
            <a:avLst/>
            <a:gdLst/>
            <a:ahLst/>
            <a:cxnLst/>
            <a:rect l="l" t="t" r="r" b="b"/>
            <a:pathLst>
              <a:path w="4599878" h="4114800">
                <a:moveTo>
                  <a:pt x="0" y="0"/>
                </a:moveTo>
                <a:lnTo>
                  <a:pt x="4599878" y="0"/>
                </a:lnTo>
                <a:lnTo>
                  <a:pt x="45998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139238" y="4962842"/>
            <a:ext cx="9525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711523" y="4454710"/>
            <a:ext cx="14855428" cy="550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BF2FA"/>
                </a:solidFill>
                <a:latin typeface="Canva Sans"/>
              </a:rPr>
              <a:t>They all serve us with our interest of content.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EBF2FA"/>
              </a:solidFill>
              <a:latin typeface="Canva Sans"/>
            </a:endParaRP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BF2FA"/>
                </a:solidFill>
                <a:latin typeface="Canva Sans"/>
              </a:rPr>
              <a:t>But how do these companies know, what I like?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EBF2FA"/>
              </a:solidFill>
              <a:latin typeface="Canva Sans"/>
            </a:endParaRP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BF2FA"/>
                </a:solidFill>
                <a:latin typeface="Canva Sans"/>
              </a:rPr>
              <a:t>Let me reveal the secret...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EBF2FA"/>
              </a:solidFill>
              <a:latin typeface="Canva Sans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9139238" y="9645964"/>
            <a:ext cx="249685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8788" y="444235"/>
            <a:ext cx="15430423" cy="9398531"/>
          </a:xfrm>
          <a:custGeom>
            <a:avLst/>
            <a:gdLst/>
            <a:ahLst/>
            <a:cxnLst/>
            <a:rect l="l" t="t" r="r" b="b"/>
            <a:pathLst>
              <a:path w="15430423" h="9398531">
                <a:moveTo>
                  <a:pt x="0" y="0"/>
                </a:moveTo>
                <a:lnTo>
                  <a:pt x="15430424" y="0"/>
                </a:lnTo>
                <a:lnTo>
                  <a:pt x="15430424" y="9398530"/>
                </a:lnTo>
                <a:lnTo>
                  <a:pt x="0" y="9398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278772" y="1568135"/>
            <a:ext cx="7536361" cy="7690165"/>
          </a:xfrm>
          <a:custGeom>
            <a:avLst/>
            <a:gdLst/>
            <a:ahLst/>
            <a:cxnLst/>
            <a:rect l="l" t="t" r="r" b="b"/>
            <a:pathLst>
              <a:path w="7536361" h="7690165">
                <a:moveTo>
                  <a:pt x="0" y="0"/>
                </a:moveTo>
                <a:lnTo>
                  <a:pt x="7536361" y="0"/>
                </a:lnTo>
                <a:lnTo>
                  <a:pt x="7536361" y="7690165"/>
                </a:lnTo>
                <a:lnTo>
                  <a:pt x="0" y="7690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144000" y="2621273"/>
            <a:ext cx="5547458" cy="5460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77"/>
              </a:lnSpc>
            </a:pPr>
            <a:r>
              <a:rPr lang="en-US" sz="4412">
                <a:solidFill>
                  <a:srgbClr val="000000"/>
                </a:solidFill>
                <a:latin typeface="Poppins Medium Bold"/>
              </a:rPr>
              <a:t> These companies use your past data to predict your future behaviour.</a:t>
            </a:r>
          </a:p>
          <a:p>
            <a:pPr>
              <a:lnSpc>
                <a:spcPts val="6177"/>
              </a:lnSpc>
            </a:pPr>
            <a:endParaRPr lang="en-US" sz="4412">
              <a:solidFill>
                <a:srgbClr val="000000"/>
              </a:solidFill>
              <a:latin typeface="Poppins Medium Bold"/>
            </a:endParaRPr>
          </a:p>
          <a:p>
            <a:pPr>
              <a:lnSpc>
                <a:spcPts val="6177"/>
              </a:lnSpc>
              <a:spcBef>
                <a:spcPct val="0"/>
              </a:spcBef>
            </a:pPr>
            <a:r>
              <a:rPr lang="en-US" sz="4412">
                <a:solidFill>
                  <a:srgbClr val="000000"/>
                </a:solidFill>
                <a:latin typeface="Poppins Medium Bold"/>
              </a:rPr>
              <a:t>But, Who does this magic?</a:t>
            </a:r>
          </a:p>
        </p:txBody>
      </p:sp>
      <p:sp>
        <p:nvSpPr>
          <p:cNvPr id="5" name="Freeform 5"/>
          <p:cNvSpPr/>
          <p:nvPr/>
        </p:nvSpPr>
        <p:spPr>
          <a:xfrm>
            <a:off x="2246324" y="3218313"/>
            <a:ext cx="6553569" cy="4933050"/>
          </a:xfrm>
          <a:custGeom>
            <a:avLst/>
            <a:gdLst/>
            <a:ahLst/>
            <a:cxnLst/>
            <a:rect l="l" t="t" r="r" b="b"/>
            <a:pathLst>
              <a:path w="6553569" h="4933050">
                <a:moveTo>
                  <a:pt x="0" y="0"/>
                </a:moveTo>
                <a:lnTo>
                  <a:pt x="6553569" y="0"/>
                </a:lnTo>
                <a:lnTo>
                  <a:pt x="6553569" y="4933050"/>
                </a:lnTo>
                <a:lnTo>
                  <a:pt x="0" y="4933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682354" y="676229"/>
            <a:ext cx="3908709" cy="891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56"/>
              </a:lnSpc>
            </a:pPr>
            <a:r>
              <a:rPr lang="en-US" sz="5183">
                <a:solidFill>
                  <a:srgbClr val="2A1E50"/>
                </a:solidFill>
                <a:latin typeface="Marykate"/>
              </a:rPr>
              <a:t>THE SECRET...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A7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01778" y="673240"/>
            <a:ext cx="12128088" cy="10900119"/>
          </a:xfrm>
          <a:custGeom>
            <a:avLst/>
            <a:gdLst/>
            <a:ahLst/>
            <a:cxnLst/>
            <a:rect l="l" t="t" r="r" b="b"/>
            <a:pathLst>
              <a:path w="12128088" h="10900119">
                <a:moveTo>
                  <a:pt x="0" y="0"/>
                </a:moveTo>
                <a:lnTo>
                  <a:pt x="12128088" y="0"/>
                </a:lnTo>
                <a:lnTo>
                  <a:pt x="12128088" y="10900119"/>
                </a:lnTo>
                <a:lnTo>
                  <a:pt x="0" y="10900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23373" y="2567658"/>
            <a:ext cx="4084874" cy="4114800"/>
          </a:xfrm>
          <a:custGeom>
            <a:avLst/>
            <a:gdLst/>
            <a:ahLst/>
            <a:cxnLst/>
            <a:rect l="l" t="t" r="r" b="b"/>
            <a:pathLst>
              <a:path w="4084874" h="4114800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627933" y="2747998"/>
            <a:ext cx="10475777" cy="36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So, gathering your data, processing it and make prediction is done by a magician called data scientist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</a:blip>
            <a:stretch>
              <a:fillRect t="-1954" r="-18628" b="-14986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401568" y="1444338"/>
            <a:ext cx="11108994" cy="3954491"/>
            <a:chOff x="0" y="0"/>
            <a:chExt cx="2925826" cy="10415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25825" cy="1041512"/>
            </a:xfrm>
            <a:custGeom>
              <a:avLst/>
              <a:gdLst/>
              <a:ahLst/>
              <a:cxnLst/>
              <a:rect l="l" t="t" r="r" b="b"/>
              <a:pathLst>
                <a:path w="2925825" h="1041512">
                  <a:moveTo>
                    <a:pt x="35542" y="0"/>
                  </a:moveTo>
                  <a:lnTo>
                    <a:pt x="2890283" y="0"/>
                  </a:lnTo>
                  <a:cubicBezTo>
                    <a:pt x="2899710" y="0"/>
                    <a:pt x="2908750" y="3745"/>
                    <a:pt x="2915415" y="10410"/>
                  </a:cubicBezTo>
                  <a:cubicBezTo>
                    <a:pt x="2922081" y="17076"/>
                    <a:pt x="2925825" y="26116"/>
                    <a:pt x="2925825" y="35542"/>
                  </a:cubicBezTo>
                  <a:lnTo>
                    <a:pt x="2925825" y="1005970"/>
                  </a:lnTo>
                  <a:cubicBezTo>
                    <a:pt x="2925825" y="1015396"/>
                    <a:pt x="2922081" y="1024437"/>
                    <a:pt x="2915415" y="1031102"/>
                  </a:cubicBezTo>
                  <a:cubicBezTo>
                    <a:pt x="2908750" y="1037767"/>
                    <a:pt x="2899710" y="1041512"/>
                    <a:pt x="2890283" y="1041512"/>
                  </a:cubicBezTo>
                  <a:lnTo>
                    <a:pt x="35542" y="1041512"/>
                  </a:lnTo>
                  <a:cubicBezTo>
                    <a:pt x="26116" y="1041512"/>
                    <a:pt x="17076" y="1037767"/>
                    <a:pt x="10410" y="1031102"/>
                  </a:cubicBezTo>
                  <a:cubicBezTo>
                    <a:pt x="3745" y="1024437"/>
                    <a:pt x="0" y="1015396"/>
                    <a:pt x="0" y="1005970"/>
                  </a:cubicBezTo>
                  <a:lnTo>
                    <a:pt x="0" y="35542"/>
                  </a:lnTo>
                  <a:cubicBezTo>
                    <a:pt x="0" y="26116"/>
                    <a:pt x="3745" y="17076"/>
                    <a:pt x="10410" y="10410"/>
                  </a:cubicBezTo>
                  <a:cubicBezTo>
                    <a:pt x="17076" y="3745"/>
                    <a:pt x="26116" y="0"/>
                    <a:pt x="35542" y="0"/>
                  </a:cubicBezTo>
                  <a:close/>
                </a:path>
              </a:pathLst>
            </a:custGeom>
            <a:solidFill>
              <a:srgbClr val="23A3B6"/>
            </a:solidFill>
            <a:ln w="66675">
              <a:solidFill>
                <a:srgbClr val="4E51A2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759949" y="1790384"/>
            <a:ext cx="10392232" cy="308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24"/>
              </a:lnSpc>
            </a:pPr>
            <a:r>
              <a:rPr lang="en-US" sz="8803">
                <a:solidFill>
                  <a:srgbClr val="FFFFFF"/>
                </a:solidFill>
                <a:latin typeface="Marykate"/>
              </a:rPr>
              <a:t>DON'T YOU WANT TO BE THAT MAGICIAN?</a:t>
            </a:r>
          </a:p>
        </p:txBody>
      </p:sp>
      <p:sp>
        <p:nvSpPr>
          <p:cNvPr id="7" name="Freeform 7"/>
          <p:cNvSpPr/>
          <p:nvPr/>
        </p:nvSpPr>
        <p:spPr>
          <a:xfrm>
            <a:off x="13625153" y="3511734"/>
            <a:ext cx="2662068" cy="1360075"/>
          </a:xfrm>
          <a:custGeom>
            <a:avLst/>
            <a:gdLst/>
            <a:ahLst/>
            <a:cxnLst/>
            <a:rect l="l" t="t" r="r" b="b"/>
            <a:pathLst>
              <a:path w="2662068" h="1360075">
                <a:moveTo>
                  <a:pt x="0" y="0"/>
                </a:moveTo>
                <a:lnTo>
                  <a:pt x="2662068" y="0"/>
                </a:lnTo>
                <a:lnTo>
                  <a:pt x="2662068" y="1360075"/>
                </a:lnTo>
                <a:lnTo>
                  <a:pt x="0" y="1360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231829" y="3779898"/>
            <a:ext cx="2265680" cy="1618931"/>
          </a:xfrm>
          <a:custGeom>
            <a:avLst/>
            <a:gdLst/>
            <a:ahLst/>
            <a:cxnLst/>
            <a:rect l="l" t="t" r="r" b="b"/>
            <a:pathLst>
              <a:path w="2265680" h="1618931">
                <a:moveTo>
                  <a:pt x="0" y="0"/>
                </a:moveTo>
                <a:lnTo>
                  <a:pt x="2265680" y="0"/>
                </a:lnTo>
                <a:lnTo>
                  <a:pt x="2265680" y="1618931"/>
                </a:lnTo>
                <a:lnTo>
                  <a:pt x="0" y="16189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163</Words>
  <Application>Microsoft Office PowerPoint</Application>
  <PresentationFormat>Custom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Marykate</vt:lpstr>
      <vt:lpstr>Poppins Medium Bold</vt:lpstr>
      <vt:lpstr>Poppins Medium</vt:lpstr>
      <vt:lpstr>Canva Sans Bold</vt:lpstr>
      <vt:lpstr>Slack-Lato</vt:lpstr>
      <vt:lpstr>Canva Sans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Have you checked your social media today?</dc:title>
  <cp:lastModifiedBy>Dr.Avinash Kumar Singh</cp:lastModifiedBy>
  <cp:revision>2</cp:revision>
  <dcterms:created xsi:type="dcterms:W3CDTF">2006-08-16T00:00:00Z</dcterms:created>
  <dcterms:modified xsi:type="dcterms:W3CDTF">2023-08-21T16:09:46Z</dcterms:modified>
  <dc:identifier>DAFeey2bvzA</dc:identifier>
</cp:coreProperties>
</file>